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22F6-8BB4-42FF-8A0B-AB8F7DF19C6D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7077-AFD0-47C0-8F37-1BE1E7366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1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22F6-8BB4-42FF-8A0B-AB8F7DF19C6D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7077-AFD0-47C0-8F37-1BE1E7366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3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22F6-8BB4-42FF-8A0B-AB8F7DF19C6D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7077-AFD0-47C0-8F37-1BE1E7366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22F6-8BB4-42FF-8A0B-AB8F7DF19C6D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7077-AFD0-47C0-8F37-1BE1E7366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3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22F6-8BB4-42FF-8A0B-AB8F7DF19C6D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7077-AFD0-47C0-8F37-1BE1E7366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2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22F6-8BB4-42FF-8A0B-AB8F7DF19C6D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7077-AFD0-47C0-8F37-1BE1E7366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8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22F6-8BB4-42FF-8A0B-AB8F7DF19C6D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7077-AFD0-47C0-8F37-1BE1E7366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7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22F6-8BB4-42FF-8A0B-AB8F7DF19C6D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7077-AFD0-47C0-8F37-1BE1E7366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5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22F6-8BB4-42FF-8A0B-AB8F7DF19C6D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7077-AFD0-47C0-8F37-1BE1E7366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2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22F6-8BB4-42FF-8A0B-AB8F7DF19C6D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7077-AFD0-47C0-8F37-1BE1E7366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22F6-8BB4-42FF-8A0B-AB8F7DF19C6D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7077-AFD0-47C0-8F37-1BE1E7366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8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B22F6-8BB4-42FF-8A0B-AB8F7DF19C6D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7077-AFD0-47C0-8F37-1BE1E7366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8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470025"/>
          </a:xfrm>
        </p:spPr>
        <p:txBody>
          <a:bodyPr/>
          <a:lstStyle/>
          <a:p>
            <a:r>
              <a:rPr lang="en-US" dirty="0" smtClean="0"/>
              <a:t>The Rise of Dictatorships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2484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204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 Comes to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Hitler and the Nazi Party</a:t>
            </a:r>
          </a:p>
          <a:p>
            <a:pPr marL="0" indent="0">
              <a:buNone/>
            </a:pPr>
            <a:r>
              <a:rPr lang="en-CA" dirty="0" smtClean="0"/>
              <a:t>    offered solution to the   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Depression</a:t>
            </a:r>
          </a:p>
          <a:p>
            <a:r>
              <a:rPr lang="en-CA" dirty="0" smtClean="0"/>
              <a:t>1933 Hitler became Chancellor</a:t>
            </a:r>
          </a:p>
          <a:p>
            <a:r>
              <a:rPr lang="en-CA" dirty="0" smtClean="0"/>
              <a:t>Stopped all reparation payments</a:t>
            </a:r>
          </a:p>
          <a:p>
            <a:r>
              <a:rPr lang="en-CA" dirty="0" smtClean="0"/>
              <a:t>Massive expansion of armed forces</a:t>
            </a:r>
          </a:p>
          <a:p>
            <a:r>
              <a:rPr lang="en-CA" dirty="0" smtClean="0"/>
              <a:t>Created massive public works- Autobahn</a:t>
            </a:r>
          </a:p>
          <a:p>
            <a:r>
              <a:rPr lang="en-CA" dirty="0" smtClean="0"/>
              <a:t>Fascist </a:t>
            </a:r>
            <a:endParaRPr lang="en-CA" dirty="0" smtClean="0"/>
          </a:p>
          <a:p>
            <a:r>
              <a:rPr lang="en-CA" dirty="0" smtClean="0"/>
              <a:t>“Der Fuhrer”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29622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29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Nazi’s abolished all political parties</a:t>
            </a:r>
          </a:p>
          <a:p>
            <a:r>
              <a:rPr lang="en-CA" dirty="0" smtClean="0"/>
              <a:t>Trade unions were banned</a:t>
            </a:r>
          </a:p>
          <a:p>
            <a:r>
              <a:rPr lang="en-CA" dirty="0" smtClean="0"/>
              <a:t>Ruled through intimidation and fear</a:t>
            </a:r>
          </a:p>
          <a:p>
            <a:r>
              <a:rPr lang="en-CA" dirty="0" smtClean="0"/>
              <a:t>Racism: Germans “Master Race” Persecuted: Jews, Slavs, Gypsies, Mentally ill, and Homosexuals</a:t>
            </a:r>
          </a:p>
          <a:p>
            <a:r>
              <a:rPr lang="en-CA" dirty="0" smtClean="0"/>
              <a:t>Prohibited from schools, jobs, government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08052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78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Kristallnacht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056" y="1600200"/>
            <a:ext cx="3610744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November 9, 1938</a:t>
            </a:r>
          </a:p>
          <a:p>
            <a:r>
              <a:rPr lang="en-CA" dirty="0" smtClean="0"/>
              <a:t>“Crystal Night”</a:t>
            </a:r>
          </a:p>
          <a:p>
            <a:r>
              <a:rPr lang="en-CA" dirty="0" smtClean="0"/>
              <a:t>Nazi mobs</a:t>
            </a:r>
          </a:p>
          <a:p>
            <a:r>
              <a:rPr lang="en-CA" dirty="0" smtClean="0"/>
              <a:t>attacked Jewish businesses</a:t>
            </a:r>
          </a:p>
          <a:p>
            <a:r>
              <a:rPr lang="en-CA" dirty="0" smtClean="0"/>
              <a:t>Established concentration</a:t>
            </a:r>
            <a:r>
              <a:rPr lang="en-CA" dirty="0"/>
              <a:t> </a:t>
            </a:r>
            <a:r>
              <a:rPr lang="en-CA" dirty="0" smtClean="0"/>
              <a:t>camps - led to the Holocaust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3" y="1556792"/>
            <a:ext cx="4371975" cy="412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390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1931 - Japan invades Manchuria</a:t>
            </a:r>
          </a:p>
          <a:p>
            <a:r>
              <a:rPr lang="en-CA" dirty="0" smtClean="0"/>
              <a:t>League of Nations was unable to protect Manchuria</a:t>
            </a:r>
          </a:p>
          <a:p>
            <a:r>
              <a:rPr lang="en-CA" dirty="0" smtClean="0"/>
              <a:t>Japan withdraws from League of Nations</a:t>
            </a:r>
          </a:p>
          <a:p>
            <a:r>
              <a:rPr lang="en-CA" dirty="0" smtClean="0"/>
              <a:t>1935 Italy invades Abyssinia (Ethiopia)</a:t>
            </a:r>
          </a:p>
          <a:p>
            <a:r>
              <a:rPr lang="en-CA" dirty="0" smtClean="0"/>
              <a:t>League of Nations imposes sanctions - not oil</a:t>
            </a:r>
          </a:p>
          <a:p>
            <a:r>
              <a:rPr lang="en-CA" dirty="0" smtClean="0"/>
              <a:t>France/Britain didn’t want to punish Italy (balance of power, support against Germany)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526" y="1713415"/>
            <a:ext cx="3678630" cy="358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02677" y="552673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Japanese Tank in Manchuria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04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Germany on</a:t>
            </a:r>
            <a:br>
              <a:rPr lang="en-US" dirty="0" smtClean="0"/>
            </a:br>
            <a:r>
              <a:rPr lang="en-US" dirty="0" smtClean="0"/>
              <a:t>the Offensive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1936 German troops enter the Rhineland and were not opposed by the League of Nations</a:t>
            </a:r>
          </a:p>
          <a:p>
            <a:r>
              <a:rPr lang="en-CA" dirty="0" smtClean="0"/>
              <a:t>General Franco with the help of Hitler and Mussolini takes over Spain</a:t>
            </a:r>
          </a:p>
          <a:p>
            <a:r>
              <a:rPr lang="en-CA" dirty="0" smtClean="0"/>
              <a:t>Canadian volunteers go to Spain to fight fascism</a:t>
            </a:r>
          </a:p>
          <a:p>
            <a:r>
              <a:rPr lang="en-CA" dirty="0" smtClean="0"/>
              <a:t>Mackenzie-</a:t>
            </a:r>
            <a:r>
              <a:rPr lang="en-CA" dirty="0" err="1" smtClean="0"/>
              <a:t>Papineau</a:t>
            </a:r>
            <a:r>
              <a:rPr lang="en-CA" dirty="0"/>
              <a:t> </a:t>
            </a:r>
            <a:r>
              <a:rPr lang="en-CA" dirty="0" smtClean="0"/>
              <a:t>Battalion</a:t>
            </a:r>
          </a:p>
          <a:p>
            <a:r>
              <a:rPr lang="en-CA" dirty="0" smtClean="0"/>
              <a:t>Dr. Norman Bethune was among them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71524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974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Policy of Appeasement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Make concessions to Hitler to avoid war</a:t>
            </a:r>
          </a:p>
          <a:p>
            <a:r>
              <a:rPr lang="en-CA" dirty="0" smtClean="0"/>
              <a:t>Made Hitler bolder - “cross this line”</a:t>
            </a:r>
          </a:p>
          <a:p>
            <a:r>
              <a:rPr lang="en-CA" dirty="0" smtClean="0"/>
              <a:t>March 1938 Took over Austria</a:t>
            </a:r>
          </a:p>
          <a:p>
            <a:r>
              <a:rPr lang="en-CA" dirty="0" smtClean="0"/>
              <a:t>Sept 1938 Britain and France O.K.'d Hitler’s request to take over the Sudetenland In Czechoslovakia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50183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790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112" y="1600200"/>
            <a:ext cx="3106688" cy="4525963"/>
          </a:xfrm>
        </p:spPr>
        <p:txBody>
          <a:bodyPr>
            <a:normAutofit fontScale="62500" lnSpcReduction="20000"/>
          </a:bodyPr>
          <a:lstStyle/>
          <a:p>
            <a:r>
              <a:rPr lang="en-CA" dirty="0" smtClean="0"/>
              <a:t>March 1939 Germany took all of Czechoslovakia</a:t>
            </a:r>
          </a:p>
          <a:p>
            <a:r>
              <a:rPr lang="en-CA" dirty="0" smtClean="0"/>
              <a:t>Hitler signs nonaggression pact with The Soviet Union</a:t>
            </a:r>
          </a:p>
          <a:p>
            <a:r>
              <a:rPr lang="en-CA" dirty="0" smtClean="0"/>
              <a:t>Germany / Soviet Union agree to split Poland</a:t>
            </a:r>
          </a:p>
          <a:p>
            <a:r>
              <a:rPr lang="en-CA" dirty="0" smtClean="0"/>
              <a:t>Sept 1 1939 Germany invades Poland</a:t>
            </a:r>
          </a:p>
          <a:p>
            <a:r>
              <a:rPr lang="en-CA" dirty="0" smtClean="0"/>
              <a:t>Britain and France order Hitler out - Germany ignores order</a:t>
            </a:r>
          </a:p>
          <a:p>
            <a:r>
              <a:rPr lang="en-CA" dirty="0" smtClean="0"/>
              <a:t>Sept 3, 1939 War is declared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38284"/>
            <a:ext cx="4431004" cy="380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41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What’s going on in Europe?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baseline="0" dirty="0" smtClean="0">
                <a:solidFill>
                  <a:srgbClr val="646562"/>
                </a:solidFill>
                <a:latin typeface="HelveticaNeue"/>
              </a:rPr>
              <a:t>North America - Depression</a:t>
            </a:r>
          </a:p>
          <a:p>
            <a:r>
              <a:rPr lang="en-CA" b="0" i="0" u="none" strike="noStrike" baseline="0" dirty="0" smtClean="0">
                <a:solidFill>
                  <a:srgbClr val="646562"/>
                </a:solidFill>
                <a:latin typeface="HelveticaNeue"/>
              </a:rPr>
              <a:t>Other countries experiencing social and political</a:t>
            </a:r>
            <a:r>
              <a:rPr lang="en-CA" b="0" i="0" u="none" strike="noStrike" dirty="0" smtClean="0">
                <a:solidFill>
                  <a:srgbClr val="646562"/>
                </a:solidFill>
                <a:latin typeface="HelveticaNeue"/>
              </a:rPr>
              <a:t> </a:t>
            </a:r>
            <a:r>
              <a:rPr lang="en-US" b="0" i="0" u="none" strike="noStrike" baseline="0" dirty="0" smtClean="0">
                <a:solidFill>
                  <a:srgbClr val="646562"/>
                </a:solidFill>
                <a:latin typeface="HelveticaNeue"/>
              </a:rPr>
              <a:t>upheaval</a:t>
            </a:r>
          </a:p>
          <a:p>
            <a:r>
              <a:rPr lang="en-US" b="0" i="0" u="none" strike="noStrike" baseline="0" dirty="0" smtClean="0">
                <a:solidFill>
                  <a:srgbClr val="646562"/>
                </a:solidFill>
                <a:latin typeface="HelveticaNeue"/>
              </a:rPr>
              <a:t>Communism - public ownership</a:t>
            </a:r>
          </a:p>
          <a:p>
            <a:r>
              <a:rPr lang="en-US" b="0" i="0" u="none" strike="noStrike" baseline="0" dirty="0" smtClean="0">
                <a:solidFill>
                  <a:srgbClr val="646562"/>
                </a:solidFill>
                <a:latin typeface="HelveticaNeue"/>
              </a:rPr>
              <a:t>Strong military</a:t>
            </a:r>
          </a:p>
          <a:p>
            <a:r>
              <a:rPr lang="en-CA" b="0" i="0" u="none" strike="noStrike" baseline="0" dirty="0" smtClean="0">
                <a:solidFill>
                  <a:srgbClr val="646562"/>
                </a:solidFill>
                <a:latin typeface="HelveticaNeue"/>
              </a:rPr>
              <a:t>Leaders became dictators once in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7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Global Impacts of the</a:t>
            </a:r>
            <a:br>
              <a:rPr lang="en-CA" dirty="0" smtClean="0"/>
            </a:br>
            <a:r>
              <a:rPr lang="en-CA" dirty="0" smtClean="0"/>
              <a:t>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HelveticaNeue-Light"/>
              </a:rPr>
              <a:t>E</a:t>
            </a:r>
            <a:r>
              <a:rPr lang="en-US" b="0" i="0" u="none" strike="noStrike" baseline="0" dirty="0" smtClean="0">
                <a:latin typeface="HelveticaNeue-Light"/>
              </a:rPr>
              <a:t>xamples:</a:t>
            </a:r>
          </a:p>
          <a:p>
            <a:r>
              <a:rPr lang="en-US" b="0" i="0" u="none" strike="noStrike" baseline="0" dirty="0" smtClean="0">
                <a:latin typeface="HelveticaNeue-Light"/>
              </a:rPr>
              <a:t>Germany</a:t>
            </a:r>
          </a:p>
          <a:p>
            <a:r>
              <a:rPr lang="en-US" b="0" i="0" u="none" strike="noStrike" baseline="0" dirty="0" smtClean="0">
                <a:latin typeface="HelveticaNeue-Light"/>
              </a:rPr>
              <a:t>Asia</a:t>
            </a:r>
          </a:p>
          <a:p>
            <a:r>
              <a:rPr lang="en-US" b="0" i="0" u="none" strike="noStrike" baseline="0" dirty="0" smtClean="0">
                <a:latin typeface="HelveticaNeue-Light"/>
              </a:rPr>
              <a:t>Russia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02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Massive inflation due to printing too much money</a:t>
            </a:r>
          </a:p>
          <a:p>
            <a:r>
              <a:rPr lang="en-CA" dirty="0" smtClean="0"/>
              <a:t>Had to pay 32 million in reparations</a:t>
            </a:r>
          </a:p>
          <a:p>
            <a:r>
              <a:rPr lang="en-CA" dirty="0" smtClean="0"/>
              <a:t>Price of basic goods began to rise</a:t>
            </a:r>
          </a:p>
          <a:p>
            <a:r>
              <a:rPr lang="en-CA" dirty="0" smtClean="0"/>
              <a:t>Their economy was affected more because it was already weak</a:t>
            </a:r>
          </a:p>
          <a:p>
            <a:r>
              <a:rPr lang="en-CA" dirty="0" smtClean="0"/>
              <a:t>Inability to pay reparations contributed to worldwide depressions</a:t>
            </a:r>
          </a:p>
          <a:p>
            <a:r>
              <a:rPr lang="en-CA" dirty="0" smtClean="0"/>
              <a:t>Their money became so worthless that people burned it to keep warm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4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Involved in a civil war in 1917 (Russian Revolution)</a:t>
            </a:r>
          </a:p>
          <a:p>
            <a:r>
              <a:rPr lang="en-CA" dirty="0" smtClean="0"/>
              <a:t>Soviet Union was formed</a:t>
            </a:r>
          </a:p>
          <a:p>
            <a:r>
              <a:rPr lang="en-CA" dirty="0" smtClean="0"/>
              <a:t>People thought communism worked better than a capitalist system</a:t>
            </a:r>
          </a:p>
          <a:p>
            <a:r>
              <a:rPr lang="en-CA" dirty="0" smtClean="0"/>
              <a:t>People paid the price under the ruthless dictatorship</a:t>
            </a:r>
          </a:p>
          <a:p>
            <a:r>
              <a:rPr lang="en-CA" dirty="0" smtClean="0"/>
              <a:t>Under Joseph Stalin many people died and there were strict agricultural and </a:t>
            </a:r>
            <a:r>
              <a:rPr lang="en-CA" smtClean="0"/>
              <a:t>economic policies</a:t>
            </a:r>
            <a:endParaRPr lang="en-CA" dirty="0" smtClean="0"/>
          </a:p>
          <a:p>
            <a:r>
              <a:rPr lang="en-CA" dirty="0" smtClean="0"/>
              <a:t>In 1922 Russia joined the Soviet 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Developed a strong manufacturing industry after WWI</a:t>
            </a:r>
          </a:p>
          <a:p>
            <a:r>
              <a:rPr lang="en-CA" dirty="0" smtClean="0"/>
              <a:t>Tariffs created barriers and decline of international trade which hurt Japan during the depression</a:t>
            </a:r>
          </a:p>
          <a:p>
            <a:r>
              <a:rPr lang="en-CA" dirty="0" smtClean="0"/>
              <a:t>Companies in Asia responded by cutting their workforce and reducing wages</a:t>
            </a:r>
          </a:p>
          <a:p>
            <a:r>
              <a:rPr lang="en-CA" dirty="0" smtClean="0"/>
              <a:t>In Japan unemployment and poverty rose which deeply affected the working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Josef </a:t>
            </a:r>
            <a:r>
              <a:rPr lang="en-US" dirty="0" smtClean="0"/>
              <a:t>Stalin “Man of Steel”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Took over after Lenin’s death</a:t>
            </a:r>
          </a:p>
          <a:p>
            <a:r>
              <a:rPr lang="en-CA" dirty="0" smtClean="0"/>
              <a:t>Soviet Union</a:t>
            </a:r>
          </a:p>
          <a:p>
            <a:r>
              <a:rPr lang="en-CA" dirty="0" smtClean="0"/>
              <a:t>Ruthless and cruel</a:t>
            </a:r>
          </a:p>
          <a:p>
            <a:r>
              <a:rPr lang="en-CA" dirty="0" smtClean="0"/>
              <a:t>Agricultural and economic</a:t>
            </a:r>
          </a:p>
          <a:p>
            <a:r>
              <a:rPr lang="en-CA" dirty="0" smtClean="0"/>
              <a:t>policies resulted in the death of</a:t>
            </a:r>
          </a:p>
          <a:p>
            <a:r>
              <a:rPr lang="en-CA" dirty="0" smtClean="0"/>
              <a:t>millions of Soviet workers</a:t>
            </a:r>
          </a:p>
          <a:p>
            <a:r>
              <a:rPr lang="en-CA" dirty="0" smtClean="0"/>
              <a:t>Created totalitarian state</a:t>
            </a:r>
          </a:p>
          <a:p>
            <a:r>
              <a:rPr lang="en-CA" dirty="0" smtClean="0"/>
              <a:t>every aspect of lives was</a:t>
            </a:r>
          </a:p>
          <a:p>
            <a:r>
              <a:rPr lang="en-CA" dirty="0" smtClean="0"/>
              <a:t>controlled by government</a:t>
            </a:r>
          </a:p>
          <a:p>
            <a:r>
              <a:rPr lang="en-CA" dirty="0" smtClean="0"/>
              <a:t>Communist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90966"/>
            <a:ext cx="3024336" cy="332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976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Benito Mussolini</a:t>
            </a:r>
            <a:br>
              <a:rPr lang="it-IT" dirty="0" smtClean="0"/>
            </a:br>
            <a:r>
              <a:rPr lang="it-IT" dirty="0" smtClean="0"/>
              <a:t>IL Duce “ The Leader”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Came to power 1922</a:t>
            </a:r>
          </a:p>
          <a:p>
            <a:r>
              <a:rPr lang="en-CA" dirty="0" smtClean="0"/>
              <a:t>Italy</a:t>
            </a:r>
          </a:p>
          <a:p>
            <a:r>
              <a:rPr lang="en-CA" dirty="0" smtClean="0"/>
              <a:t>Created fascist government</a:t>
            </a:r>
          </a:p>
          <a:p>
            <a:r>
              <a:rPr lang="en-CA" dirty="0" smtClean="0"/>
              <a:t>Opposed to democracy</a:t>
            </a:r>
          </a:p>
          <a:p>
            <a:r>
              <a:rPr lang="en-CA" dirty="0" smtClean="0"/>
              <a:t>Nationalistic</a:t>
            </a:r>
          </a:p>
          <a:p>
            <a:r>
              <a:rPr lang="en-CA" dirty="0" smtClean="0"/>
              <a:t>Rely on military</a:t>
            </a:r>
          </a:p>
          <a:p>
            <a:r>
              <a:rPr lang="en-CA" dirty="0" smtClean="0"/>
              <a:t>Control all media and use</a:t>
            </a:r>
          </a:p>
          <a:p>
            <a:r>
              <a:rPr lang="en-CA" dirty="0" smtClean="0"/>
              <a:t>propaganda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46803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909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after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Angry about the terms of the</a:t>
            </a:r>
          </a:p>
          <a:p>
            <a:pPr marL="0" indent="0">
              <a:buNone/>
            </a:pPr>
            <a:r>
              <a:rPr lang="en-CA" dirty="0" smtClean="0"/>
              <a:t>     Treaty of Versailles</a:t>
            </a:r>
          </a:p>
          <a:p>
            <a:r>
              <a:rPr lang="en-CA" dirty="0" smtClean="0"/>
              <a:t>Economy was ruined</a:t>
            </a:r>
          </a:p>
          <a:p>
            <a:r>
              <a:rPr lang="en-CA" dirty="0" smtClean="0"/>
              <a:t>Massive inflation</a:t>
            </a:r>
          </a:p>
          <a:p>
            <a:r>
              <a:rPr lang="en-CA" dirty="0" smtClean="0"/>
              <a:t>Value of currency decreased -</a:t>
            </a:r>
          </a:p>
          <a:p>
            <a:pPr marL="0" indent="0">
              <a:buNone/>
            </a:pPr>
            <a:r>
              <a:rPr lang="en-CA" dirty="0" smtClean="0"/>
              <a:t>     costs increased</a:t>
            </a:r>
          </a:p>
          <a:p>
            <a:r>
              <a:rPr lang="en-CA" dirty="0" smtClean="0"/>
              <a:t>Britain, France and the U.S.</a:t>
            </a:r>
          </a:p>
          <a:p>
            <a:pPr marL="0" indent="0">
              <a:buNone/>
            </a:pPr>
            <a:r>
              <a:rPr lang="en-CA" dirty="0" smtClean="0"/>
              <a:t>     gave better terms for reparations</a:t>
            </a:r>
          </a:p>
          <a:p>
            <a:r>
              <a:rPr lang="en-CA" dirty="0" smtClean="0"/>
              <a:t>Stock Market crash in 1929 hit</a:t>
            </a:r>
          </a:p>
          <a:p>
            <a:r>
              <a:rPr lang="en-CA" dirty="0" smtClean="0"/>
              <a:t>Germany harder than most countries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985" y="1696971"/>
            <a:ext cx="34194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9669" y="413432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The German Mark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293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he Rise of Dictatorships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What’s going on in Europe?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Global Impacts of the Great Depression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Germany&amp;quot;&quot;/&gt;&lt;property id=&quot;20307&quot; value=&quot;269&quot;/&gt;&lt;/object&gt;&lt;object type=&quot;3&quot; unique_id=&quot;10007&quot;&gt;&lt;property id=&quot;20148&quot; value=&quot;5&quot;/&gt;&lt;property id=&quot;20300&quot; value=&quot;Slide 5 - &amp;quot;Russia&amp;quot;&quot;/&gt;&lt;property id=&quot;20307&quot; value=&quot;270&quot;/&gt;&lt;/object&gt;&lt;object type=&quot;3&quot; unique_id=&quot;10008&quot;&gt;&lt;property id=&quot;20148&quot; value=&quot;5&quot;/&gt;&lt;property id=&quot;20300&quot; value=&quot;Slide 6 - &amp;quot;Asia&amp;quot;&quot;/&gt;&lt;property id=&quot;20307&quot; value=&quot;271&quot;/&gt;&lt;/object&gt;&lt;object type=&quot;3&quot; unique_id=&quot;10009&quot;&gt;&lt;property id=&quot;20148&quot; value=&quot;5&quot;/&gt;&lt;property id=&quot;20300&quot; value=&quot;Slide 7 - &amp;quot;Josef Stalin “Man of Steel”&amp;quot;&quot;/&gt;&lt;property id=&quot;20307&quot; value=&quot;259&quot;/&gt;&lt;/object&gt;&lt;object type=&quot;3&quot; unique_id=&quot;10010&quot;&gt;&lt;property id=&quot;20148&quot; value=&quot;5&quot;/&gt;&lt;property id=&quot;20300&quot; value=&quot;Slide 8 - &amp;quot;Benito Mussolini IL Duce “ The Leader”&amp;quot;&quot;/&gt;&lt;property id=&quot;20307&quot; value=&quot;260&quot;/&gt;&lt;/object&gt;&lt;object type=&quot;3&quot; unique_id=&quot;10011&quot;&gt;&lt;property id=&quot;20148&quot; value=&quot;5&quot;/&gt;&lt;property id=&quot;20300&quot; value=&quot;Slide 9 - &amp;quot;Germany after the war&amp;quot;&quot;/&gt;&lt;property id=&quot;20307&quot; value=&quot;261&quot;/&gt;&lt;/object&gt;&lt;object type=&quot;3&quot; unique_id=&quot;10012&quot;&gt;&lt;property id=&quot;20148&quot; value=&quot;5&quot;/&gt;&lt;property id=&quot;20300&quot; value=&quot;Slide 10 - &amp;quot;Hitler Comes to power&amp;quot;&quot;/&gt;&lt;property id=&quot;20307&quot; value=&quot;262&quot;/&gt;&lt;/object&gt;&lt;object type=&quot;3&quot; unique_id=&quot;10013&quot;&gt;&lt;property id=&quot;20148&quot; value=&quot;5&quot;/&gt;&lt;property id=&quot;20300&quot; value=&quot;Slide 11 - &amp;quot;Taking Control&amp;quot;&quot;/&gt;&lt;property id=&quot;20307&quot; value=&quot;263&quot;/&gt;&lt;/object&gt;&lt;object type=&quot;3&quot; unique_id=&quot;10014&quot;&gt;&lt;property id=&quot;20148&quot; value=&quot;5&quot;/&gt;&lt;property id=&quot;20300&quot; value=&quot;Slide 12 - &amp;quot;Kristallnacht&amp;quot;&quot;/&gt;&lt;property id=&quot;20307&quot; value=&quot;264&quot;/&gt;&lt;/object&gt;&lt;object type=&quot;3&quot; unique_id=&quot;10015&quot;&gt;&lt;property id=&quot;20148&quot; value=&quot;5&quot;/&gt;&lt;property id=&quot;20300&quot; value=&quot;Slide 13 - &amp;quot;Road to War&amp;quot;&quot;/&gt;&lt;property id=&quot;20307&quot; value=&quot;265&quot;/&gt;&lt;/object&gt;&lt;object type=&quot;3&quot; unique_id=&quot;10016&quot;&gt;&lt;property id=&quot;20148&quot; value=&quot;5&quot;/&gt;&lt;property id=&quot;20300&quot; value=&quot;Slide 14 - &amp;quot;Germany on the Offensive&amp;quot;&quot;/&gt;&lt;property id=&quot;20307&quot; value=&quot;266&quot;/&gt;&lt;/object&gt;&lt;object type=&quot;3&quot; unique_id=&quot;10017&quot;&gt;&lt;property id=&quot;20148&quot; value=&quot;5&quot;/&gt;&lt;property id=&quot;20300&quot; value=&quot;Slide 15 - &amp;quot;The Policy of Appeasement&amp;quot;&quot;/&gt;&lt;property id=&quot;20307&quot; value=&quot;267&quot;/&gt;&lt;/object&gt;&lt;object type=&quot;3&quot; unique_id=&quot;10018&quot;&gt;&lt;property id=&quot;20148&quot; value=&quot;5&quot;/&gt;&lt;property id=&quot;20300&quot; value=&quot;Slide 16 - &amp;quot;World War II&amp;quot;&quot;/&gt;&lt;property id=&quot;20307&quot; value=&quot;268&quot;/&gt;&lt;/object&gt;&lt;/object&gt;&lt;object type=&quot;8&quot; unique_id=&quot;100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610</Words>
  <Application>Microsoft Office PowerPoint</Application>
  <PresentationFormat>On-screen Show (4:3)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HelveticaNeue</vt:lpstr>
      <vt:lpstr>HelveticaNeue-Light</vt:lpstr>
      <vt:lpstr>Office Theme</vt:lpstr>
      <vt:lpstr>The Rise of Dictatorships</vt:lpstr>
      <vt:lpstr>What’s going on in Europe?</vt:lpstr>
      <vt:lpstr>Global Impacts of the Great Depression</vt:lpstr>
      <vt:lpstr>Germany</vt:lpstr>
      <vt:lpstr>Russia</vt:lpstr>
      <vt:lpstr>Asia</vt:lpstr>
      <vt:lpstr>Josef Stalin “Man of Steel”</vt:lpstr>
      <vt:lpstr>Benito Mussolini IL Duce “ The Leader”</vt:lpstr>
      <vt:lpstr>Germany after the war</vt:lpstr>
      <vt:lpstr>Hitler Comes to power</vt:lpstr>
      <vt:lpstr>Taking Control</vt:lpstr>
      <vt:lpstr>Kristallnacht</vt:lpstr>
      <vt:lpstr>Road to War</vt:lpstr>
      <vt:lpstr>Germany on the Offensive</vt:lpstr>
      <vt:lpstr>The Policy of Appeasement</vt:lpstr>
      <vt:lpstr>World War II</vt:lpstr>
    </vt:vector>
  </TitlesOfParts>
  <Company>SD37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Dictatorships</dc:title>
  <dc:creator>Windows User</dc:creator>
  <cp:lastModifiedBy>teacher</cp:lastModifiedBy>
  <cp:revision>10</cp:revision>
  <dcterms:created xsi:type="dcterms:W3CDTF">2016-02-09T15:47:50Z</dcterms:created>
  <dcterms:modified xsi:type="dcterms:W3CDTF">2018-02-08T19:44:52Z</dcterms:modified>
</cp:coreProperties>
</file>